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7" r:id="rId2"/>
    <p:sldId id="4954" r:id="rId3"/>
    <p:sldId id="302" r:id="rId4"/>
    <p:sldId id="258" r:id="rId5"/>
    <p:sldId id="260" r:id="rId6"/>
    <p:sldId id="366" r:id="rId7"/>
    <p:sldId id="2076137120" r:id="rId8"/>
    <p:sldId id="2076137122" r:id="rId9"/>
    <p:sldId id="2076137121" r:id="rId10"/>
    <p:sldId id="2076137124" r:id="rId11"/>
    <p:sldId id="4946" r:id="rId12"/>
    <p:sldId id="4958" r:id="rId13"/>
    <p:sldId id="4988" r:id="rId14"/>
    <p:sldId id="4962" r:id="rId15"/>
    <p:sldId id="4987" r:id="rId16"/>
    <p:sldId id="4986" r:id="rId17"/>
    <p:sldId id="4968" r:id="rId18"/>
    <p:sldId id="4976" r:id="rId19"/>
    <p:sldId id="4975" r:id="rId20"/>
    <p:sldId id="4974" r:id="rId21"/>
    <p:sldId id="4963" r:id="rId22"/>
    <p:sldId id="4959" r:id="rId23"/>
    <p:sldId id="4964" r:id="rId24"/>
    <p:sldId id="4981" r:id="rId25"/>
    <p:sldId id="4983" r:id="rId26"/>
    <p:sldId id="4989" r:id="rId27"/>
    <p:sldId id="4969" r:id="rId28"/>
    <p:sldId id="4990" r:id="rId29"/>
    <p:sldId id="4991" r:id="rId30"/>
    <p:sldId id="4961" r:id="rId31"/>
    <p:sldId id="4992" r:id="rId32"/>
    <p:sldId id="4965" r:id="rId33"/>
    <p:sldId id="4960" r:id="rId34"/>
    <p:sldId id="4993" r:id="rId35"/>
    <p:sldId id="4966" r:id="rId36"/>
    <p:sldId id="4950" r:id="rId37"/>
    <p:sldId id="4926" r:id="rId38"/>
    <p:sldId id="4994" r:id="rId39"/>
    <p:sldId id="4928" r:id="rId40"/>
    <p:sldId id="4995" r:id="rId41"/>
    <p:sldId id="4929" r:id="rId42"/>
    <p:sldId id="4930" r:id="rId43"/>
    <p:sldId id="4931" r:id="rId44"/>
    <p:sldId id="4932" r:id="rId45"/>
    <p:sldId id="4956" r:id="rId46"/>
    <p:sldId id="4999" r:id="rId47"/>
    <p:sldId id="5027" r:id="rId48"/>
    <p:sldId id="5000" r:id="rId49"/>
    <p:sldId id="5001" r:id="rId50"/>
    <p:sldId id="5002" r:id="rId51"/>
    <p:sldId id="5003" r:id="rId52"/>
    <p:sldId id="5004" r:id="rId53"/>
    <p:sldId id="5005" r:id="rId54"/>
    <p:sldId id="5006" r:id="rId55"/>
    <p:sldId id="4952" r:id="rId56"/>
    <p:sldId id="5008" r:id="rId57"/>
    <p:sldId id="303" r:id="rId58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Changes: Nov 24,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75DEB-98C3-480B-B91E-EBBA34C7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0" y="665728"/>
            <a:ext cx="4854859" cy="43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Administer Azure AD security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container, host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Manage security operations, continued</a:t>
            </a:r>
          </a:p>
          <a:p>
            <a:pPr lvl="1"/>
            <a:r>
              <a:rPr lang="en-US" dirty="0"/>
              <a:t>Configure Azure DevOps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my YouTube (timw.info)</a:t>
            </a:r>
          </a:p>
          <a:p>
            <a:pPr lvl="1"/>
            <a:r>
              <a:rPr lang="en-US" dirty="0"/>
              <a:t>Online testing</a:t>
            </a:r>
          </a:p>
          <a:p>
            <a:pPr lvl="1"/>
            <a:r>
              <a:rPr lang="en-US" dirty="0"/>
              <a:t>Cert item strategy</a:t>
            </a:r>
          </a:p>
          <a:p>
            <a:pPr lvl="1"/>
            <a:r>
              <a:rPr lang="en-US" dirty="0"/>
              <a:t>AZ-500 study guide</a:t>
            </a:r>
          </a:p>
          <a:p>
            <a:r>
              <a:rPr lang="en-US" dirty="0"/>
              <a:t>Invest in </a:t>
            </a:r>
            <a:r>
              <a:rPr lang="en-US" dirty="0" err="1"/>
              <a:t>Whizlabs</a:t>
            </a:r>
            <a:r>
              <a:rPr lang="en-US" dirty="0"/>
              <a:t> or </a:t>
            </a:r>
            <a:r>
              <a:rPr lang="en-US" dirty="0" err="1"/>
              <a:t>MeasureUp</a:t>
            </a:r>
            <a:endParaRPr lang="en-US" dirty="0"/>
          </a:p>
          <a:p>
            <a:r>
              <a:rPr lang="en-US" dirty="0"/>
              <a:t>Register for your exam ASAP!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8706</TotalTime>
  <Words>558</Words>
  <Application>Microsoft Office PowerPoint</Application>
  <PresentationFormat>On-screen Show (16:9)</PresentationFormat>
  <Paragraphs>171</Paragraphs>
  <Slides>57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A Different Kind of Training</vt:lpstr>
      <vt:lpstr>Session Recordings</vt:lpstr>
      <vt:lpstr>Session Recordings</vt:lpstr>
      <vt:lpstr>Session Recordings</vt:lpstr>
      <vt:lpstr>AZ-500 Changes: Nov 24, 2020</vt:lpstr>
      <vt:lpstr> </vt:lpstr>
      <vt:lpstr>Manage Identity and Access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Parting Advice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146</cp:revision>
  <dcterms:created xsi:type="dcterms:W3CDTF">2015-09-28T19:52:00Z</dcterms:created>
  <dcterms:modified xsi:type="dcterms:W3CDTF">2020-12-02T18:30:45Z</dcterms:modified>
</cp:coreProperties>
</file>